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7" r:id="rId8"/>
    <p:sldId id="262" r:id="rId9"/>
    <p:sldId id="263" r:id="rId10"/>
    <p:sldId id="265" r:id="rId11"/>
    <p:sldId id="268"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28EABE-62FF-48A2-B3B3-92B488491B0D}">
          <p14:sldIdLst>
            <p14:sldId id="256"/>
            <p14:sldId id="257"/>
            <p14:sldId id="258"/>
            <p14:sldId id="259"/>
            <p14:sldId id="260"/>
            <p14:sldId id="266"/>
            <p14:sldId id="267"/>
            <p14:sldId id="262"/>
            <p14:sldId id="263"/>
            <p14:sldId id="265"/>
            <p14:sldId id="268"/>
            <p14:sldId id="264"/>
          </p14:sldIdLst>
        </p14:section>
        <p14:section name="Untitled Section" id="{4CE0B03D-B76E-4587-A91B-724B54466CF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00"/>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38F31-7B47-93DF-435B-751738F547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EEA07A-F75E-D04C-311A-7CB9D9FEDA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821551-1CB1-6442-7213-4513AF45B06C}"/>
              </a:ext>
            </a:extLst>
          </p:cNvPr>
          <p:cNvSpPr>
            <a:spLocks noGrp="1"/>
          </p:cNvSpPr>
          <p:nvPr>
            <p:ph type="dt" sz="half" idx="10"/>
          </p:nvPr>
        </p:nvSpPr>
        <p:spPr/>
        <p:txBody>
          <a:bodyPr/>
          <a:lstStyle/>
          <a:p>
            <a:fld id="{05C078B9-00B1-498C-B7F8-6A47CBAF5942}" type="datetimeFigureOut">
              <a:rPr lang="en-US" smtClean="0"/>
              <a:t>11/9/2024</a:t>
            </a:fld>
            <a:endParaRPr lang="en-US"/>
          </a:p>
        </p:txBody>
      </p:sp>
      <p:sp>
        <p:nvSpPr>
          <p:cNvPr id="5" name="Footer Placeholder 4">
            <a:extLst>
              <a:ext uri="{FF2B5EF4-FFF2-40B4-BE49-F238E27FC236}">
                <a16:creationId xmlns:a16="http://schemas.microsoft.com/office/drawing/2014/main" id="{DD568D4A-87A1-C37B-C89C-B7E9962E7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E1FD2-21DB-D90F-1B51-FA8D1C360D43}"/>
              </a:ext>
            </a:extLst>
          </p:cNvPr>
          <p:cNvSpPr>
            <a:spLocks noGrp="1"/>
          </p:cNvSpPr>
          <p:nvPr>
            <p:ph type="sldNum" sz="quarter" idx="12"/>
          </p:nvPr>
        </p:nvSpPr>
        <p:spPr/>
        <p:txBody>
          <a:bodyPr/>
          <a:lstStyle/>
          <a:p>
            <a:fld id="{0A98B21D-7337-4B61-A684-3B2291B1D15E}" type="slidenum">
              <a:rPr lang="en-US" smtClean="0"/>
              <a:t>‹#›</a:t>
            </a:fld>
            <a:endParaRPr lang="en-US"/>
          </a:p>
        </p:txBody>
      </p:sp>
    </p:spTree>
    <p:extLst>
      <p:ext uri="{BB962C8B-B14F-4D97-AF65-F5344CB8AC3E}">
        <p14:creationId xmlns:p14="http://schemas.microsoft.com/office/powerpoint/2010/main" val="346921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B9CFB-F3B4-A509-90AD-559DADD001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C12FCC-99EA-629C-CE3B-5455365BAA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E965F-0AC2-94F3-25D1-8164E4864586}"/>
              </a:ext>
            </a:extLst>
          </p:cNvPr>
          <p:cNvSpPr>
            <a:spLocks noGrp="1"/>
          </p:cNvSpPr>
          <p:nvPr>
            <p:ph type="dt" sz="half" idx="10"/>
          </p:nvPr>
        </p:nvSpPr>
        <p:spPr/>
        <p:txBody>
          <a:bodyPr/>
          <a:lstStyle/>
          <a:p>
            <a:fld id="{05C078B9-00B1-498C-B7F8-6A47CBAF5942}" type="datetimeFigureOut">
              <a:rPr lang="en-US" smtClean="0"/>
              <a:t>11/9/2024</a:t>
            </a:fld>
            <a:endParaRPr lang="en-US"/>
          </a:p>
        </p:txBody>
      </p:sp>
      <p:sp>
        <p:nvSpPr>
          <p:cNvPr id="5" name="Footer Placeholder 4">
            <a:extLst>
              <a:ext uri="{FF2B5EF4-FFF2-40B4-BE49-F238E27FC236}">
                <a16:creationId xmlns:a16="http://schemas.microsoft.com/office/drawing/2014/main" id="{CD6CF763-9C48-E260-8425-E38140CFF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80D91-5638-629A-2BDB-0A1638C0E776}"/>
              </a:ext>
            </a:extLst>
          </p:cNvPr>
          <p:cNvSpPr>
            <a:spLocks noGrp="1"/>
          </p:cNvSpPr>
          <p:nvPr>
            <p:ph type="sldNum" sz="quarter" idx="12"/>
          </p:nvPr>
        </p:nvSpPr>
        <p:spPr/>
        <p:txBody>
          <a:bodyPr/>
          <a:lstStyle/>
          <a:p>
            <a:fld id="{0A98B21D-7337-4B61-A684-3B2291B1D15E}" type="slidenum">
              <a:rPr lang="en-US" smtClean="0"/>
              <a:t>‹#›</a:t>
            </a:fld>
            <a:endParaRPr lang="en-US"/>
          </a:p>
        </p:txBody>
      </p:sp>
    </p:spTree>
    <p:extLst>
      <p:ext uri="{BB962C8B-B14F-4D97-AF65-F5344CB8AC3E}">
        <p14:creationId xmlns:p14="http://schemas.microsoft.com/office/powerpoint/2010/main" val="42625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F79473-506D-EAFF-7813-27B9541D35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B47330-0ED3-916F-BA0B-F362612B42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E3A1D-063C-6C8E-ED2F-3F5A9535E2B4}"/>
              </a:ext>
            </a:extLst>
          </p:cNvPr>
          <p:cNvSpPr>
            <a:spLocks noGrp="1"/>
          </p:cNvSpPr>
          <p:nvPr>
            <p:ph type="dt" sz="half" idx="10"/>
          </p:nvPr>
        </p:nvSpPr>
        <p:spPr/>
        <p:txBody>
          <a:bodyPr/>
          <a:lstStyle/>
          <a:p>
            <a:fld id="{05C078B9-00B1-498C-B7F8-6A47CBAF5942}" type="datetimeFigureOut">
              <a:rPr lang="en-US" smtClean="0"/>
              <a:t>11/9/2024</a:t>
            </a:fld>
            <a:endParaRPr lang="en-US"/>
          </a:p>
        </p:txBody>
      </p:sp>
      <p:sp>
        <p:nvSpPr>
          <p:cNvPr id="5" name="Footer Placeholder 4">
            <a:extLst>
              <a:ext uri="{FF2B5EF4-FFF2-40B4-BE49-F238E27FC236}">
                <a16:creationId xmlns:a16="http://schemas.microsoft.com/office/drawing/2014/main" id="{2764BC44-6FD9-4977-45C8-588A4CEC0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0DB2A-75CE-DB55-A990-02C837D716F6}"/>
              </a:ext>
            </a:extLst>
          </p:cNvPr>
          <p:cNvSpPr>
            <a:spLocks noGrp="1"/>
          </p:cNvSpPr>
          <p:nvPr>
            <p:ph type="sldNum" sz="quarter" idx="12"/>
          </p:nvPr>
        </p:nvSpPr>
        <p:spPr/>
        <p:txBody>
          <a:bodyPr/>
          <a:lstStyle/>
          <a:p>
            <a:fld id="{0A98B21D-7337-4B61-A684-3B2291B1D15E}" type="slidenum">
              <a:rPr lang="en-US" smtClean="0"/>
              <a:t>‹#›</a:t>
            </a:fld>
            <a:endParaRPr lang="en-US"/>
          </a:p>
        </p:txBody>
      </p:sp>
    </p:spTree>
    <p:extLst>
      <p:ext uri="{BB962C8B-B14F-4D97-AF65-F5344CB8AC3E}">
        <p14:creationId xmlns:p14="http://schemas.microsoft.com/office/powerpoint/2010/main" val="2807770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0781-486A-4237-52AE-9B7233163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A4D264-B3FA-5477-FF95-D6A9DF91E4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11D8E-ECFF-A736-0D04-3F73C214E426}"/>
              </a:ext>
            </a:extLst>
          </p:cNvPr>
          <p:cNvSpPr>
            <a:spLocks noGrp="1"/>
          </p:cNvSpPr>
          <p:nvPr>
            <p:ph type="dt" sz="half" idx="10"/>
          </p:nvPr>
        </p:nvSpPr>
        <p:spPr/>
        <p:txBody>
          <a:bodyPr/>
          <a:lstStyle/>
          <a:p>
            <a:fld id="{05C078B9-00B1-498C-B7F8-6A47CBAF5942}" type="datetimeFigureOut">
              <a:rPr lang="en-US" smtClean="0"/>
              <a:t>11/9/2024</a:t>
            </a:fld>
            <a:endParaRPr lang="en-US"/>
          </a:p>
        </p:txBody>
      </p:sp>
      <p:sp>
        <p:nvSpPr>
          <p:cNvPr id="5" name="Footer Placeholder 4">
            <a:extLst>
              <a:ext uri="{FF2B5EF4-FFF2-40B4-BE49-F238E27FC236}">
                <a16:creationId xmlns:a16="http://schemas.microsoft.com/office/drawing/2014/main" id="{A518676F-0171-E081-32DA-BC55EEA90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EA45D-30CB-3EFD-2220-C671101E1D1C}"/>
              </a:ext>
            </a:extLst>
          </p:cNvPr>
          <p:cNvSpPr>
            <a:spLocks noGrp="1"/>
          </p:cNvSpPr>
          <p:nvPr>
            <p:ph type="sldNum" sz="quarter" idx="12"/>
          </p:nvPr>
        </p:nvSpPr>
        <p:spPr/>
        <p:txBody>
          <a:bodyPr/>
          <a:lstStyle/>
          <a:p>
            <a:fld id="{0A98B21D-7337-4B61-A684-3B2291B1D15E}" type="slidenum">
              <a:rPr lang="en-US" smtClean="0"/>
              <a:t>‹#›</a:t>
            </a:fld>
            <a:endParaRPr lang="en-US"/>
          </a:p>
        </p:txBody>
      </p:sp>
    </p:spTree>
    <p:extLst>
      <p:ext uri="{BB962C8B-B14F-4D97-AF65-F5344CB8AC3E}">
        <p14:creationId xmlns:p14="http://schemas.microsoft.com/office/powerpoint/2010/main" val="113253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305B-E2C6-B95F-6ACA-A2DC8C0E76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8E08B3-31E1-304F-1BDE-00C3E1E223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8A9C40-294B-E923-F35A-806EA80B7A28}"/>
              </a:ext>
            </a:extLst>
          </p:cNvPr>
          <p:cNvSpPr>
            <a:spLocks noGrp="1"/>
          </p:cNvSpPr>
          <p:nvPr>
            <p:ph type="dt" sz="half" idx="10"/>
          </p:nvPr>
        </p:nvSpPr>
        <p:spPr/>
        <p:txBody>
          <a:bodyPr/>
          <a:lstStyle/>
          <a:p>
            <a:fld id="{05C078B9-00B1-498C-B7F8-6A47CBAF5942}" type="datetimeFigureOut">
              <a:rPr lang="en-US" smtClean="0"/>
              <a:t>11/9/2024</a:t>
            </a:fld>
            <a:endParaRPr lang="en-US"/>
          </a:p>
        </p:txBody>
      </p:sp>
      <p:sp>
        <p:nvSpPr>
          <p:cNvPr id="5" name="Footer Placeholder 4">
            <a:extLst>
              <a:ext uri="{FF2B5EF4-FFF2-40B4-BE49-F238E27FC236}">
                <a16:creationId xmlns:a16="http://schemas.microsoft.com/office/drawing/2014/main" id="{14F89940-0555-A3C6-BD8F-922220035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79AB9-5BA4-2D71-EBC2-A272469E08E9}"/>
              </a:ext>
            </a:extLst>
          </p:cNvPr>
          <p:cNvSpPr>
            <a:spLocks noGrp="1"/>
          </p:cNvSpPr>
          <p:nvPr>
            <p:ph type="sldNum" sz="quarter" idx="12"/>
          </p:nvPr>
        </p:nvSpPr>
        <p:spPr/>
        <p:txBody>
          <a:bodyPr/>
          <a:lstStyle/>
          <a:p>
            <a:fld id="{0A98B21D-7337-4B61-A684-3B2291B1D15E}" type="slidenum">
              <a:rPr lang="en-US" smtClean="0"/>
              <a:t>‹#›</a:t>
            </a:fld>
            <a:endParaRPr lang="en-US"/>
          </a:p>
        </p:txBody>
      </p:sp>
    </p:spTree>
    <p:extLst>
      <p:ext uri="{BB962C8B-B14F-4D97-AF65-F5344CB8AC3E}">
        <p14:creationId xmlns:p14="http://schemas.microsoft.com/office/powerpoint/2010/main" val="2315000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9F77-A4C5-CAFD-0ACC-0EE5B75AC9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69135-1DD4-07FE-942D-ABB576C5DA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64D158-4C6E-6F40-888E-C29088FAA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659C02-2CBC-87D2-70CC-7EE64BD0DC16}"/>
              </a:ext>
            </a:extLst>
          </p:cNvPr>
          <p:cNvSpPr>
            <a:spLocks noGrp="1"/>
          </p:cNvSpPr>
          <p:nvPr>
            <p:ph type="dt" sz="half" idx="10"/>
          </p:nvPr>
        </p:nvSpPr>
        <p:spPr/>
        <p:txBody>
          <a:bodyPr/>
          <a:lstStyle/>
          <a:p>
            <a:fld id="{05C078B9-00B1-498C-B7F8-6A47CBAF5942}" type="datetimeFigureOut">
              <a:rPr lang="en-US" smtClean="0"/>
              <a:t>11/9/2024</a:t>
            </a:fld>
            <a:endParaRPr lang="en-US"/>
          </a:p>
        </p:txBody>
      </p:sp>
      <p:sp>
        <p:nvSpPr>
          <p:cNvPr id="6" name="Footer Placeholder 5">
            <a:extLst>
              <a:ext uri="{FF2B5EF4-FFF2-40B4-BE49-F238E27FC236}">
                <a16:creationId xmlns:a16="http://schemas.microsoft.com/office/drawing/2014/main" id="{910568CA-D49D-D2C3-9DC5-51B66EC913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44D43-D08E-31CC-2879-A05C1202727E}"/>
              </a:ext>
            </a:extLst>
          </p:cNvPr>
          <p:cNvSpPr>
            <a:spLocks noGrp="1"/>
          </p:cNvSpPr>
          <p:nvPr>
            <p:ph type="sldNum" sz="quarter" idx="12"/>
          </p:nvPr>
        </p:nvSpPr>
        <p:spPr/>
        <p:txBody>
          <a:bodyPr/>
          <a:lstStyle/>
          <a:p>
            <a:fld id="{0A98B21D-7337-4B61-A684-3B2291B1D15E}" type="slidenum">
              <a:rPr lang="en-US" smtClean="0"/>
              <a:t>‹#›</a:t>
            </a:fld>
            <a:endParaRPr lang="en-US"/>
          </a:p>
        </p:txBody>
      </p:sp>
    </p:spTree>
    <p:extLst>
      <p:ext uri="{BB962C8B-B14F-4D97-AF65-F5344CB8AC3E}">
        <p14:creationId xmlns:p14="http://schemas.microsoft.com/office/powerpoint/2010/main" val="394012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88C2-5CFB-1431-E7BD-4B8CC33703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CCF5E9-167F-AC0B-00E4-D0A9FA25F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0C4D54-628E-D63B-32CA-08AE6D3EFE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3D864-D592-3300-E84A-209F1C0CD6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38A77-3735-A970-FD9B-5597E41B49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5AA11C-B729-D829-5A3C-CAB43B67D04B}"/>
              </a:ext>
            </a:extLst>
          </p:cNvPr>
          <p:cNvSpPr>
            <a:spLocks noGrp="1"/>
          </p:cNvSpPr>
          <p:nvPr>
            <p:ph type="dt" sz="half" idx="10"/>
          </p:nvPr>
        </p:nvSpPr>
        <p:spPr/>
        <p:txBody>
          <a:bodyPr/>
          <a:lstStyle/>
          <a:p>
            <a:fld id="{05C078B9-00B1-498C-B7F8-6A47CBAF5942}" type="datetimeFigureOut">
              <a:rPr lang="en-US" smtClean="0"/>
              <a:t>11/9/2024</a:t>
            </a:fld>
            <a:endParaRPr lang="en-US"/>
          </a:p>
        </p:txBody>
      </p:sp>
      <p:sp>
        <p:nvSpPr>
          <p:cNvPr id="8" name="Footer Placeholder 7">
            <a:extLst>
              <a:ext uri="{FF2B5EF4-FFF2-40B4-BE49-F238E27FC236}">
                <a16:creationId xmlns:a16="http://schemas.microsoft.com/office/drawing/2014/main" id="{2DD88346-4B19-D84A-DA24-BE136D34C2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652025-1759-C237-49C2-8C50D55122DD}"/>
              </a:ext>
            </a:extLst>
          </p:cNvPr>
          <p:cNvSpPr>
            <a:spLocks noGrp="1"/>
          </p:cNvSpPr>
          <p:nvPr>
            <p:ph type="sldNum" sz="quarter" idx="12"/>
          </p:nvPr>
        </p:nvSpPr>
        <p:spPr/>
        <p:txBody>
          <a:bodyPr/>
          <a:lstStyle/>
          <a:p>
            <a:fld id="{0A98B21D-7337-4B61-A684-3B2291B1D15E}" type="slidenum">
              <a:rPr lang="en-US" smtClean="0"/>
              <a:t>‹#›</a:t>
            </a:fld>
            <a:endParaRPr lang="en-US"/>
          </a:p>
        </p:txBody>
      </p:sp>
    </p:spTree>
    <p:extLst>
      <p:ext uri="{BB962C8B-B14F-4D97-AF65-F5344CB8AC3E}">
        <p14:creationId xmlns:p14="http://schemas.microsoft.com/office/powerpoint/2010/main" val="165408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7A35-A6F5-9249-2D39-33114A2B4E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C56C29-830B-B25C-D898-246A28EF3BD6}"/>
              </a:ext>
            </a:extLst>
          </p:cNvPr>
          <p:cNvSpPr>
            <a:spLocks noGrp="1"/>
          </p:cNvSpPr>
          <p:nvPr>
            <p:ph type="dt" sz="half" idx="10"/>
          </p:nvPr>
        </p:nvSpPr>
        <p:spPr/>
        <p:txBody>
          <a:bodyPr/>
          <a:lstStyle/>
          <a:p>
            <a:fld id="{05C078B9-00B1-498C-B7F8-6A47CBAF5942}" type="datetimeFigureOut">
              <a:rPr lang="en-US" smtClean="0"/>
              <a:t>11/9/2024</a:t>
            </a:fld>
            <a:endParaRPr lang="en-US"/>
          </a:p>
        </p:txBody>
      </p:sp>
      <p:sp>
        <p:nvSpPr>
          <p:cNvPr id="4" name="Footer Placeholder 3">
            <a:extLst>
              <a:ext uri="{FF2B5EF4-FFF2-40B4-BE49-F238E27FC236}">
                <a16:creationId xmlns:a16="http://schemas.microsoft.com/office/drawing/2014/main" id="{80E3335A-32DC-13F5-2448-9C40BE305F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16AD8C-A4FC-14C9-DA84-03BB8C17374D}"/>
              </a:ext>
            </a:extLst>
          </p:cNvPr>
          <p:cNvSpPr>
            <a:spLocks noGrp="1"/>
          </p:cNvSpPr>
          <p:nvPr>
            <p:ph type="sldNum" sz="quarter" idx="12"/>
          </p:nvPr>
        </p:nvSpPr>
        <p:spPr/>
        <p:txBody>
          <a:bodyPr/>
          <a:lstStyle/>
          <a:p>
            <a:fld id="{0A98B21D-7337-4B61-A684-3B2291B1D15E}" type="slidenum">
              <a:rPr lang="en-US" smtClean="0"/>
              <a:t>‹#›</a:t>
            </a:fld>
            <a:endParaRPr lang="en-US"/>
          </a:p>
        </p:txBody>
      </p:sp>
    </p:spTree>
    <p:extLst>
      <p:ext uri="{BB962C8B-B14F-4D97-AF65-F5344CB8AC3E}">
        <p14:creationId xmlns:p14="http://schemas.microsoft.com/office/powerpoint/2010/main" val="2097736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0824BD-A2C9-23E4-9479-D9102D5A7A44}"/>
              </a:ext>
            </a:extLst>
          </p:cNvPr>
          <p:cNvSpPr>
            <a:spLocks noGrp="1"/>
          </p:cNvSpPr>
          <p:nvPr>
            <p:ph type="dt" sz="half" idx="10"/>
          </p:nvPr>
        </p:nvSpPr>
        <p:spPr/>
        <p:txBody>
          <a:bodyPr/>
          <a:lstStyle/>
          <a:p>
            <a:fld id="{05C078B9-00B1-498C-B7F8-6A47CBAF5942}" type="datetimeFigureOut">
              <a:rPr lang="en-US" smtClean="0"/>
              <a:t>11/9/2024</a:t>
            </a:fld>
            <a:endParaRPr lang="en-US"/>
          </a:p>
        </p:txBody>
      </p:sp>
      <p:sp>
        <p:nvSpPr>
          <p:cNvPr id="3" name="Footer Placeholder 2">
            <a:extLst>
              <a:ext uri="{FF2B5EF4-FFF2-40B4-BE49-F238E27FC236}">
                <a16:creationId xmlns:a16="http://schemas.microsoft.com/office/drawing/2014/main" id="{7F7B27D5-5369-DCEA-B639-A43699F872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F90C99-9086-A4C6-1011-0CAA92C9E361}"/>
              </a:ext>
            </a:extLst>
          </p:cNvPr>
          <p:cNvSpPr>
            <a:spLocks noGrp="1"/>
          </p:cNvSpPr>
          <p:nvPr>
            <p:ph type="sldNum" sz="quarter" idx="12"/>
          </p:nvPr>
        </p:nvSpPr>
        <p:spPr/>
        <p:txBody>
          <a:bodyPr/>
          <a:lstStyle/>
          <a:p>
            <a:fld id="{0A98B21D-7337-4B61-A684-3B2291B1D15E}" type="slidenum">
              <a:rPr lang="en-US" smtClean="0"/>
              <a:t>‹#›</a:t>
            </a:fld>
            <a:endParaRPr lang="en-US"/>
          </a:p>
        </p:txBody>
      </p:sp>
    </p:spTree>
    <p:extLst>
      <p:ext uri="{BB962C8B-B14F-4D97-AF65-F5344CB8AC3E}">
        <p14:creationId xmlns:p14="http://schemas.microsoft.com/office/powerpoint/2010/main" val="10838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4C805-3538-B804-3BE8-4371FC7C90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E1B18B-6819-0568-0EDD-B7BD5EF0BA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4460E4-C481-EB4C-71BB-DE78EA9D22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8B77B-1989-0217-C236-33103866DC3C}"/>
              </a:ext>
            </a:extLst>
          </p:cNvPr>
          <p:cNvSpPr>
            <a:spLocks noGrp="1"/>
          </p:cNvSpPr>
          <p:nvPr>
            <p:ph type="dt" sz="half" idx="10"/>
          </p:nvPr>
        </p:nvSpPr>
        <p:spPr/>
        <p:txBody>
          <a:bodyPr/>
          <a:lstStyle/>
          <a:p>
            <a:fld id="{05C078B9-00B1-498C-B7F8-6A47CBAF5942}" type="datetimeFigureOut">
              <a:rPr lang="en-US" smtClean="0"/>
              <a:t>11/9/2024</a:t>
            </a:fld>
            <a:endParaRPr lang="en-US"/>
          </a:p>
        </p:txBody>
      </p:sp>
      <p:sp>
        <p:nvSpPr>
          <p:cNvPr id="6" name="Footer Placeholder 5">
            <a:extLst>
              <a:ext uri="{FF2B5EF4-FFF2-40B4-BE49-F238E27FC236}">
                <a16:creationId xmlns:a16="http://schemas.microsoft.com/office/drawing/2014/main" id="{5D2265BF-E75D-701C-3C3C-C944657F95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CB1FF3-E2E8-499F-90DA-3A1E51AF3450}"/>
              </a:ext>
            </a:extLst>
          </p:cNvPr>
          <p:cNvSpPr>
            <a:spLocks noGrp="1"/>
          </p:cNvSpPr>
          <p:nvPr>
            <p:ph type="sldNum" sz="quarter" idx="12"/>
          </p:nvPr>
        </p:nvSpPr>
        <p:spPr/>
        <p:txBody>
          <a:bodyPr/>
          <a:lstStyle/>
          <a:p>
            <a:fld id="{0A98B21D-7337-4B61-A684-3B2291B1D15E}" type="slidenum">
              <a:rPr lang="en-US" smtClean="0"/>
              <a:t>‹#›</a:t>
            </a:fld>
            <a:endParaRPr lang="en-US"/>
          </a:p>
        </p:txBody>
      </p:sp>
    </p:spTree>
    <p:extLst>
      <p:ext uri="{BB962C8B-B14F-4D97-AF65-F5344CB8AC3E}">
        <p14:creationId xmlns:p14="http://schemas.microsoft.com/office/powerpoint/2010/main" val="326671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B150-CE79-3E09-B1EB-11F540D31F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2FC68D-13B0-4791-2FFF-0DEAF9276D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D36760-843B-92A1-920B-8812F0BEB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43ECBC-B39E-AC8C-A275-9CFA9B0F9CC3}"/>
              </a:ext>
            </a:extLst>
          </p:cNvPr>
          <p:cNvSpPr>
            <a:spLocks noGrp="1"/>
          </p:cNvSpPr>
          <p:nvPr>
            <p:ph type="dt" sz="half" idx="10"/>
          </p:nvPr>
        </p:nvSpPr>
        <p:spPr/>
        <p:txBody>
          <a:bodyPr/>
          <a:lstStyle/>
          <a:p>
            <a:fld id="{05C078B9-00B1-498C-B7F8-6A47CBAF5942}" type="datetimeFigureOut">
              <a:rPr lang="en-US" smtClean="0"/>
              <a:t>11/9/2024</a:t>
            </a:fld>
            <a:endParaRPr lang="en-US"/>
          </a:p>
        </p:txBody>
      </p:sp>
      <p:sp>
        <p:nvSpPr>
          <p:cNvPr id="6" name="Footer Placeholder 5">
            <a:extLst>
              <a:ext uri="{FF2B5EF4-FFF2-40B4-BE49-F238E27FC236}">
                <a16:creationId xmlns:a16="http://schemas.microsoft.com/office/drawing/2014/main" id="{40783A14-C292-6BF6-A226-D1091DA19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A3195-0F3C-8FBC-5926-F0482653DEE1}"/>
              </a:ext>
            </a:extLst>
          </p:cNvPr>
          <p:cNvSpPr>
            <a:spLocks noGrp="1"/>
          </p:cNvSpPr>
          <p:nvPr>
            <p:ph type="sldNum" sz="quarter" idx="12"/>
          </p:nvPr>
        </p:nvSpPr>
        <p:spPr/>
        <p:txBody>
          <a:bodyPr/>
          <a:lstStyle/>
          <a:p>
            <a:fld id="{0A98B21D-7337-4B61-A684-3B2291B1D15E}" type="slidenum">
              <a:rPr lang="en-US" smtClean="0"/>
              <a:t>‹#›</a:t>
            </a:fld>
            <a:endParaRPr lang="en-US"/>
          </a:p>
        </p:txBody>
      </p:sp>
    </p:spTree>
    <p:extLst>
      <p:ext uri="{BB962C8B-B14F-4D97-AF65-F5344CB8AC3E}">
        <p14:creationId xmlns:p14="http://schemas.microsoft.com/office/powerpoint/2010/main" val="403676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DAE01A-3795-7DFF-4F9E-C8722D6EE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28D64B-1DB5-0479-80F2-D6836B883B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67D15-2F57-2753-3C81-769E8C4842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078B9-00B1-498C-B7F8-6A47CBAF5942}" type="datetimeFigureOut">
              <a:rPr lang="en-US" smtClean="0"/>
              <a:t>11/9/2024</a:t>
            </a:fld>
            <a:endParaRPr lang="en-US"/>
          </a:p>
        </p:txBody>
      </p:sp>
      <p:sp>
        <p:nvSpPr>
          <p:cNvPr id="5" name="Footer Placeholder 4">
            <a:extLst>
              <a:ext uri="{FF2B5EF4-FFF2-40B4-BE49-F238E27FC236}">
                <a16:creationId xmlns:a16="http://schemas.microsoft.com/office/drawing/2014/main" id="{5DD58D21-50D3-72D3-9E32-89CAC86E94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A16B78-D6DC-8E88-0F4A-90826BC9A4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8B21D-7337-4B61-A684-3B2291B1D15E}" type="slidenum">
              <a:rPr lang="en-US" smtClean="0"/>
              <a:t>‹#›</a:t>
            </a:fld>
            <a:endParaRPr lang="en-US"/>
          </a:p>
        </p:txBody>
      </p:sp>
    </p:spTree>
    <p:extLst>
      <p:ext uri="{BB962C8B-B14F-4D97-AF65-F5344CB8AC3E}">
        <p14:creationId xmlns:p14="http://schemas.microsoft.com/office/powerpoint/2010/main" val="3477153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Acts%204&amp;version=ESV#fen-ESV-27023c" TargetMode="External"/><Relationship Id="rId2" Type="http://schemas.openxmlformats.org/officeDocument/2006/relationships/image" Target="../media/image3.web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19CFEE-8C5B-05CE-088A-E2476D58D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38" y="2100272"/>
            <a:ext cx="10915650" cy="3529012"/>
          </a:xfrm>
          <a:prstGeom prst="rect">
            <a:avLst/>
          </a:prstGeom>
        </p:spPr>
      </p:pic>
      <p:sp>
        <p:nvSpPr>
          <p:cNvPr id="8" name="TextBox 7">
            <a:extLst>
              <a:ext uri="{FF2B5EF4-FFF2-40B4-BE49-F238E27FC236}">
                <a16:creationId xmlns:a16="http://schemas.microsoft.com/office/drawing/2014/main" id="{C1A56150-1237-763D-6D02-B7C92FAE9BC5}"/>
              </a:ext>
            </a:extLst>
          </p:cNvPr>
          <p:cNvSpPr txBox="1"/>
          <p:nvPr/>
        </p:nvSpPr>
        <p:spPr>
          <a:xfrm>
            <a:off x="757229" y="996634"/>
            <a:ext cx="5771146" cy="923330"/>
          </a:xfrm>
          <a:prstGeom prst="rect">
            <a:avLst/>
          </a:prstGeom>
          <a:noFill/>
        </p:spPr>
        <p:txBody>
          <a:bodyPr wrap="square" rtlCol="0">
            <a:spAutoFit/>
          </a:bodyPr>
          <a:lstStyle/>
          <a:p>
            <a:pPr algn="ctr"/>
            <a:r>
              <a:rPr lang="en-US" sz="5400" dirty="0">
                <a:solidFill>
                  <a:srgbClr val="0070C0"/>
                </a:solidFill>
                <a:latin typeface="Arial Rounded MT Bold" panose="020F0704030504030204" pitchFamily="34" charset="0"/>
              </a:rPr>
              <a:t>Welcome </a:t>
            </a:r>
            <a:r>
              <a:rPr lang="en-US" sz="4800" dirty="0">
                <a:solidFill>
                  <a:srgbClr val="0070C0"/>
                </a:solidFill>
                <a:latin typeface="Arial Rounded MT Bold" panose="020F0704030504030204" pitchFamily="34" charset="0"/>
              </a:rPr>
              <a:t>to</a:t>
            </a:r>
          </a:p>
        </p:txBody>
      </p:sp>
      <p:sp>
        <p:nvSpPr>
          <p:cNvPr id="10" name="TextBox 9">
            <a:extLst>
              <a:ext uri="{FF2B5EF4-FFF2-40B4-BE49-F238E27FC236}">
                <a16:creationId xmlns:a16="http://schemas.microsoft.com/office/drawing/2014/main" id="{87CF7BFC-D9E1-DCE4-6949-19E8031B0324}"/>
              </a:ext>
            </a:extLst>
          </p:cNvPr>
          <p:cNvSpPr txBox="1"/>
          <p:nvPr/>
        </p:nvSpPr>
        <p:spPr>
          <a:xfrm>
            <a:off x="3988090" y="5106064"/>
            <a:ext cx="4215819" cy="523220"/>
          </a:xfrm>
          <a:prstGeom prst="rect">
            <a:avLst/>
          </a:prstGeom>
          <a:noFill/>
        </p:spPr>
        <p:txBody>
          <a:bodyPr wrap="square" rtlCol="0">
            <a:spAutoFit/>
          </a:bodyPr>
          <a:lstStyle/>
          <a:p>
            <a:pPr algn="ctr"/>
            <a:r>
              <a:rPr lang="en-US" sz="2800" dirty="0">
                <a:solidFill>
                  <a:srgbClr val="002060"/>
                </a:solidFill>
              </a:rPr>
              <a:t>November 10, 2024</a:t>
            </a:r>
          </a:p>
        </p:txBody>
      </p:sp>
    </p:spTree>
    <p:extLst>
      <p:ext uri="{BB962C8B-B14F-4D97-AF65-F5344CB8AC3E}">
        <p14:creationId xmlns:p14="http://schemas.microsoft.com/office/powerpoint/2010/main" val="52895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a:extLst>
            <a:ext uri="{FF2B5EF4-FFF2-40B4-BE49-F238E27FC236}">
              <a16:creationId xmlns:a16="http://schemas.microsoft.com/office/drawing/2014/main" id="{7E30BE55-66E3-D34C-B0FD-7F656F0F9D2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5905EE8-2348-856C-C688-DE36DE54B521}"/>
              </a:ext>
            </a:extLst>
          </p:cNvPr>
          <p:cNvSpPr txBox="1"/>
          <p:nvPr/>
        </p:nvSpPr>
        <p:spPr>
          <a:xfrm>
            <a:off x="1160060" y="1903106"/>
            <a:ext cx="9799092" cy="2816156"/>
          </a:xfrm>
          <a:prstGeom prst="rect">
            <a:avLst/>
          </a:prstGeom>
          <a:noFill/>
        </p:spPr>
        <p:txBody>
          <a:bodyPr wrap="square" rtlCol="0">
            <a:spAutoFit/>
          </a:bodyPr>
          <a:lstStyle/>
          <a:p>
            <a:pPr algn="just"/>
            <a:r>
              <a:rPr lang="en-US" sz="3600" b="1" dirty="0">
                <a:solidFill>
                  <a:schemeClr val="bg1"/>
                </a:solidFill>
                <a:latin typeface="+mj-lt"/>
              </a:rPr>
              <a:t>Romans 1:4</a:t>
            </a:r>
          </a:p>
          <a:p>
            <a:pPr algn="just"/>
            <a:endParaRPr lang="en-US" sz="3300" b="1" dirty="0">
              <a:solidFill>
                <a:schemeClr val="bg1"/>
              </a:solidFill>
              <a:latin typeface="+mj-lt"/>
            </a:endParaRPr>
          </a:p>
          <a:p>
            <a:pPr algn="just"/>
            <a:r>
              <a:rPr lang="en-US" sz="3600" b="1" i="0" dirty="0">
                <a:solidFill>
                  <a:schemeClr val="bg1"/>
                </a:solidFill>
                <a:effectLst/>
                <a:latin typeface="+mj-lt"/>
              </a:rPr>
              <a:t>and was declared to be the Son of God in power according to the Spirit of holiness by his resurrection from the dead, Jesus Christ our Lord,</a:t>
            </a:r>
            <a:endParaRPr lang="en-US" sz="3300" b="1" dirty="0">
              <a:solidFill>
                <a:schemeClr val="bg1"/>
              </a:solidFill>
              <a:latin typeface="+mj-lt"/>
            </a:endParaRPr>
          </a:p>
        </p:txBody>
      </p:sp>
    </p:spTree>
    <p:extLst>
      <p:ext uri="{BB962C8B-B14F-4D97-AF65-F5344CB8AC3E}">
        <p14:creationId xmlns:p14="http://schemas.microsoft.com/office/powerpoint/2010/main" val="697956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a:extLst>
            <a:ext uri="{FF2B5EF4-FFF2-40B4-BE49-F238E27FC236}">
              <a16:creationId xmlns:a16="http://schemas.microsoft.com/office/drawing/2014/main" id="{9286B9B7-836B-3572-A9FE-D204C488E59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2A1190E-668E-B4AF-0A42-30F5A1F9C358}"/>
              </a:ext>
            </a:extLst>
          </p:cNvPr>
          <p:cNvSpPr txBox="1"/>
          <p:nvPr/>
        </p:nvSpPr>
        <p:spPr>
          <a:xfrm>
            <a:off x="1660132" y="2260306"/>
            <a:ext cx="8584015" cy="2262158"/>
          </a:xfrm>
          <a:prstGeom prst="rect">
            <a:avLst/>
          </a:prstGeom>
          <a:noFill/>
        </p:spPr>
        <p:txBody>
          <a:bodyPr wrap="square" rtlCol="0">
            <a:spAutoFit/>
          </a:bodyPr>
          <a:lstStyle/>
          <a:p>
            <a:pPr algn="just"/>
            <a:r>
              <a:rPr lang="en-US" sz="3600" b="1" dirty="0">
                <a:solidFill>
                  <a:schemeClr val="bg1"/>
                </a:solidFill>
                <a:latin typeface="+mj-lt"/>
              </a:rPr>
              <a:t>Ephesians 5:18 </a:t>
            </a:r>
            <a:endParaRPr lang="en-US" sz="3300" b="1" dirty="0">
              <a:solidFill>
                <a:schemeClr val="bg1"/>
              </a:solidFill>
              <a:latin typeface="+mj-lt"/>
            </a:endParaRPr>
          </a:p>
          <a:p>
            <a:pPr algn="just"/>
            <a:endParaRPr lang="en-US" sz="3300" b="1" dirty="0">
              <a:solidFill>
                <a:schemeClr val="bg1"/>
              </a:solidFill>
              <a:latin typeface="+mj-lt"/>
            </a:endParaRPr>
          </a:p>
          <a:p>
            <a:r>
              <a:rPr lang="en-US" sz="3600" b="1" i="0" dirty="0">
                <a:solidFill>
                  <a:schemeClr val="bg1"/>
                </a:solidFill>
                <a:effectLst/>
                <a:latin typeface="+mj-lt"/>
              </a:rPr>
              <a:t>And do not get drunk with wine, for that is debauchery, but be filled with the Spirit,</a:t>
            </a:r>
            <a:endParaRPr lang="en-US" sz="3300" b="1" dirty="0">
              <a:solidFill>
                <a:schemeClr val="bg1"/>
              </a:solidFill>
              <a:latin typeface="+mj-lt"/>
            </a:endParaRPr>
          </a:p>
        </p:txBody>
      </p:sp>
    </p:spTree>
    <p:extLst>
      <p:ext uri="{BB962C8B-B14F-4D97-AF65-F5344CB8AC3E}">
        <p14:creationId xmlns:p14="http://schemas.microsoft.com/office/powerpoint/2010/main" val="137491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802D0-3ED9-65D0-A4D8-E5BEA04C3182}"/>
              </a:ext>
            </a:extLst>
          </p:cNvPr>
          <p:cNvSpPr txBox="1"/>
          <p:nvPr/>
        </p:nvSpPr>
        <p:spPr>
          <a:xfrm>
            <a:off x="1286091" y="342677"/>
            <a:ext cx="9676262" cy="6118213"/>
          </a:xfrm>
          <a:prstGeom prst="rect">
            <a:avLst/>
          </a:prstGeom>
          <a:noFill/>
        </p:spPr>
        <p:txBody>
          <a:bodyPr wrap="square" rtlCol="0">
            <a:spAutoFit/>
          </a:bodyPr>
          <a:lstStyle/>
          <a:p>
            <a:pPr algn="ctr"/>
            <a:r>
              <a:rPr lang="en-US" sz="3600" dirty="0">
                <a:solidFill>
                  <a:schemeClr val="bg1"/>
                </a:solidFill>
              </a:rPr>
              <a:t>Application Points</a:t>
            </a:r>
          </a:p>
          <a:p>
            <a:pPr algn="ctr"/>
            <a:endParaRPr lang="en-US" sz="3600" dirty="0">
              <a:solidFill>
                <a:schemeClr val="bg1"/>
              </a:solidFill>
            </a:endParaRPr>
          </a:p>
          <a:p>
            <a:pPr marL="457200" marR="0" lvl="0" indent="-457200">
              <a:lnSpc>
                <a:spcPct val="107000"/>
              </a:lnSpc>
              <a:buFont typeface="Wingdings" panose="05000000000000000000" pitchFamily="2" charset="2"/>
              <a:buChar char="q"/>
            </a:pPr>
            <a:r>
              <a:rPr lang="en-US" sz="3000" b="1" dirty="0">
                <a:solidFill>
                  <a:schemeClr val="bg1"/>
                </a:solidFill>
                <a:effectLst/>
                <a:latin typeface="+mj-lt"/>
                <a:ea typeface="Calibri" panose="020F0502020204030204" pitchFamily="34" charset="0"/>
                <a:cs typeface="Times New Roman" panose="02020603050405020304" pitchFamily="18" charset="0"/>
              </a:rPr>
              <a:t>People recognized they had been with Jesus. It’s starts with prayer. Pray for a anguish for souls and that the Holy Spirit would give you a burden for people to come to salvation. Ask each day for God to fill you with His Holy Spirit to be bold for Christ. </a:t>
            </a:r>
          </a:p>
          <a:p>
            <a:pPr marL="457200" marR="0" lvl="0" indent="-457200">
              <a:lnSpc>
                <a:spcPct val="107000"/>
              </a:lnSpc>
              <a:spcAft>
                <a:spcPts val="800"/>
              </a:spcAft>
              <a:buFont typeface="Wingdings" panose="05000000000000000000" pitchFamily="2" charset="2"/>
              <a:buChar char="q"/>
            </a:pPr>
            <a:r>
              <a:rPr lang="en-US" sz="3000" b="1" dirty="0">
                <a:solidFill>
                  <a:schemeClr val="bg1"/>
                </a:solidFill>
                <a:effectLst/>
                <a:latin typeface="+mj-lt"/>
                <a:ea typeface="Calibri" panose="020F0502020204030204" pitchFamily="34" charset="0"/>
                <a:cs typeface="Times New Roman" panose="02020603050405020304" pitchFamily="18" charset="0"/>
              </a:rPr>
              <a:t>The religious leaders recognized and couldn’t deny that this was from God. However, ordered that Peter and John teach no longer in the name of Jesus. They had their traditions. If we want to see God move in a fresh way, it will require a cost. Surrender afresh and anew all to Jesus. </a:t>
            </a:r>
          </a:p>
        </p:txBody>
      </p:sp>
    </p:spTree>
    <p:extLst>
      <p:ext uri="{BB962C8B-B14F-4D97-AF65-F5344CB8AC3E}">
        <p14:creationId xmlns:p14="http://schemas.microsoft.com/office/powerpoint/2010/main" val="90244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Blur radius="6"/>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855A85-BCDD-90BF-FEF6-506008D0666A}"/>
              </a:ext>
            </a:extLst>
          </p:cNvPr>
          <p:cNvSpPr txBox="1"/>
          <p:nvPr/>
        </p:nvSpPr>
        <p:spPr>
          <a:xfrm>
            <a:off x="1928813" y="1950920"/>
            <a:ext cx="8196260" cy="2123658"/>
          </a:xfrm>
          <a:prstGeom prst="rect">
            <a:avLst/>
          </a:prstGeom>
          <a:noFill/>
        </p:spPr>
        <p:txBody>
          <a:bodyPr wrap="square" rtlCol="0">
            <a:spAutoFit/>
          </a:bodyPr>
          <a:lstStyle/>
          <a:p>
            <a:pPr algn="ctr"/>
            <a:r>
              <a:rPr lang="en-US" sz="6600" dirty="0">
                <a:solidFill>
                  <a:schemeClr val="bg1">
                    <a:lumMod val="95000"/>
                  </a:schemeClr>
                </a:solidFill>
                <a:latin typeface="Arial Rounded MT Bold" panose="020F0704030504030204" pitchFamily="34" charset="0"/>
              </a:rPr>
              <a:t>Uncompromised Boldness</a:t>
            </a:r>
            <a:endParaRPr lang="en-US" sz="6600" dirty="0">
              <a:solidFill>
                <a:srgbClr val="800000"/>
              </a:solidFill>
              <a:latin typeface="Arial Rounded MT Bold" panose="020F0704030504030204" pitchFamily="34" charset="0"/>
            </a:endParaRPr>
          </a:p>
        </p:txBody>
      </p:sp>
      <p:sp>
        <p:nvSpPr>
          <p:cNvPr id="4" name="TextBox 3">
            <a:extLst>
              <a:ext uri="{FF2B5EF4-FFF2-40B4-BE49-F238E27FC236}">
                <a16:creationId xmlns:a16="http://schemas.microsoft.com/office/drawing/2014/main" id="{A86F1BC7-2019-54EB-F810-0A3A39162BC7}"/>
              </a:ext>
            </a:extLst>
          </p:cNvPr>
          <p:cNvSpPr txBox="1"/>
          <p:nvPr/>
        </p:nvSpPr>
        <p:spPr>
          <a:xfrm>
            <a:off x="4029093" y="4304421"/>
            <a:ext cx="4814876" cy="707886"/>
          </a:xfrm>
          <a:prstGeom prst="rect">
            <a:avLst/>
          </a:prstGeom>
          <a:noFill/>
        </p:spPr>
        <p:txBody>
          <a:bodyPr wrap="square" rtlCol="0">
            <a:spAutoFit/>
          </a:bodyPr>
          <a:lstStyle/>
          <a:p>
            <a:r>
              <a:rPr lang="en-US" sz="4000" dirty="0">
                <a:solidFill>
                  <a:schemeClr val="bg1"/>
                </a:solidFill>
                <a:latin typeface="Abadi" panose="020B0604020104020204" pitchFamily="34" charset="0"/>
              </a:rPr>
              <a:t>Acts 4:1-22 (ESV)</a:t>
            </a:r>
          </a:p>
        </p:txBody>
      </p:sp>
    </p:spTree>
    <p:extLst>
      <p:ext uri="{BB962C8B-B14F-4D97-AF65-F5344CB8AC3E}">
        <p14:creationId xmlns:p14="http://schemas.microsoft.com/office/powerpoint/2010/main" val="429432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9065CE-A425-07F8-F352-8E4F204E401E}"/>
              </a:ext>
            </a:extLst>
          </p:cNvPr>
          <p:cNvSpPr txBox="1"/>
          <p:nvPr/>
        </p:nvSpPr>
        <p:spPr>
          <a:xfrm>
            <a:off x="902033" y="579378"/>
            <a:ext cx="10358650" cy="5693866"/>
          </a:xfrm>
          <a:prstGeom prst="rect">
            <a:avLst/>
          </a:prstGeom>
          <a:noFill/>
        </p:spPr>
        <p:txBody>
          <a:bodyPr wrap="square" rtlCol="0">
            <a:spAutoFit/>
          </a:bodyPr>
          <a:lstStyle/>
          <a:p>
            <a:pPr algn="ctr"/>
            <a:r>
              <a:rPr lang="en-US" sz="4000" dirty="0">
                <a:solidFill>
                  <a:schemeClr val="bg1"/>
                </a:solidFill>
              </a:rPr>
              <a:t>Acts 4:1-22 (ESV)</a:t>
            </a:r>
          </a:p>
          <a:p>
            <a:pPr algn="just"/>
            <a:r>
              <a:rPr lang="en-US" sz="3200" b="1" dirty="0">
                <a:solidFill>
                  <a:schemeClr val="bg1"/>
                </a:solidFill>
                <a:latin typeface="+mj-lt"/>
              </a:rPr>
              <a:t>1 </a:t>
            </a:r>
            <a:r>
              <a:rPr lang="en-US" sz="3600" b="1" i="0" dirty="0">
                <a:solidFill>
                  <a:schemeClr val="bg1"/>
                </a:solidFill>
                <a:effectLst/>
                <a:latin typeface="+mj-lt"/>
              </a:rPr>
              <a:t>And as they were speaking to the people, the priests and the captain of the temple and the Sadducees came upon them, </a:t>
            </a:r>
            <a:r>
              <a:rPr lang="en-US" sz="4400" b="1" i="0" baseline="30000" dirty="0">
                <a:solidFill>
                  <a:schemeClr val="bg1"/>
                </a:solidFill>
                <a:effectLst/>
                <a:latin typeface="+mj-lt"/>
              </a:rPr>
              <a:t>2</a:t>
            </a:r>
            <a:r>
              <a:rPr lang="en-US" sz="3600" b="1" i="0" baseline="30000" dirty="0">
                <a:solidFill>
                  <a:schemeClr val="bg1"/>
                </a:solidFill>
                <a:effectLst/>
                <a:latin typeface="+mj-lt"/>
              </a:rPr>
              <a:t> </a:t>
            </a:r>
            <a:r>
              <a:rPr lang="en-US" sz="3600" b="1" i="0" dirty="0">
                <a:solidFill>
                  <a:schemeClr val="bg1"/>
                </a:solidFill>
                <a:effectLst/>
                <a:latin typeface="+mj-lt"/>
              </a:rPr>
              <a:t>greatly annoyed because they were teaching the people and proclaiming in Jesus the resurrection from the dead. </a:t>
            </a:r>
            <a:r>
              <a:rPr lang="en-US" sz="4000" b="1" i="0" baseline="30000" dirty="0">
                <a:solidFill>
                  <a:schemeClr val="bg1"/>
                </a:solidFill>
                <a:effectLst/>
                <a:latin typeface="+mj-lt"/>
              </a:rPr>
              <a:t>3</a:t>
            </a:r>
            <a:r>
              <a:rPr lang="en-US" sz="3600" b="1" i="0" baseline="30000" dirty="0">
                <a:solidFill>
                  <a:schemeClr val="bg1"/>
                </a:solidFill>
                <a:effectLst/>
                <a:latin typeface="+mj-lt"/>
              </a:rPr>
              <a:t> </a:t>
            </a:r>
            <a:r>
              <a:rPr lang="en-US" sz="3600" b="1" i="0" dirty="0">
                <a:solidFill>
                  <a:schemeClr val="bg1"/>
                </a:solidFill>
                <a:effectLst/>
                <a:latin typeface="+mj-lt"/>
              </a:rPr>
              <a:t>And they arrested them and put them in custody until the next day, for it was already evening. </a:t>
            </a:r>
            <a:r>
              <a:rPr lang="en-US" sz="4000" b="1" i="0" baseline="30000" dirty="0">
                <a:solidFill>
                  <a:schemeClr val="bg1"/>
                </a:solidFill>
                <a:effectLst/>
                <a:latin typeface="+mj-lt"/>
              </a:rPr>
              <a:t>4</a:t>
            </a:r>
            <a:r>
              <a:rPr lang="en-US" sz="3600" b="1" i="0" baseline="30000" dirty="0">
                <a:solidFill>
                  <a:schemeClr val="bg1"/>
                </a:solidFill>
                <a:effectLst/>
                <a:latin typeface="+mj-lt"/>
              </a:rPr>
              <a:t> </a:t>
            </a:r>
            <a:r>
              <a:rPr lang="en-US" sz="3600" b="1" i="0" dirty="0">
                <a:solidFill>
                  <a:schemeClr val="bg1"/>
                </a:solidFill>
                <a:effectLst/>
                <a:latin typeface="+mj-lt"/>
              </a:rPr>
              <a:t>But many of those who had heard the word believed, and the number of the men came to about five thousand.</a:t>
            </a:r>
            <a:endParaRPr lang="en-US" sz="3400" b="1" dirty="0">
              <a:solidFill>
                <a:schemeClr val="bg1"/>
              </a:solidFill>
              <a:latin typeface="+mj-lt"/>
            </a:endParaRPr>
          </a:p>
        </p:txBody>
      </p:sp>
    </p:spTree>
    <p:extLst>
      <p:ext uri="{BB962C8B-B14F-4D97-AF65-F5344CB8AC3E}">
        <p14:creationId xmlns:p14="http://schemas.microsoft.com/office/powerpoint/2010/main" val="3787558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6FF6DB-6356-B395-DBC8-FEA24C054030}"/>
              </a:ext>
            </a:extLst>
          </p:cNvPr>
          <p:cNvSpPr txBox="1"/>
          <p:nvPr/>
        </p:nvSpPr>
        <p:spPr>
          <a:xfrm>
            <a:off x="716756" y="1053660"/>
            <a:ext cx="10758488" cy="4801314"/>
          </a:xfrm>
          <a:prstGeom prst="rect">
            <a:avLst/>
          </a:prstGeom>
          <a:noFill/>
        </p:spPr>
        <p:txBody>
          <a:bodyPr wrap="square" rtlCol="0">
            <a:spAutoFit/>
          </a:bodyPr>
          <a:lstStyle/>
          <a:p>
            <a:pPr algn="just"/>
            <a:r>
              <a:rPr lang="en-US" sz="4000" b="1" i="0" baseline="30000" dirty="0">
                <a:solidFill>
                  <a:schemeClr val="bg1"/>
                </a:solidFill>
                <a:effectLst/>
                <a:latin typeface="+mj-lt"/>
              </a:rPr>
              <a:t>5</a:t>
            </a:r>
            <a:r>
              <a:rPr lang="en-US" sz="3400" b="1" i="0" baseline="30000" dirty="0">
                <a:solidFill>
                  <a:schemeClr val="bg1"/>
                </a:solidFill>
                <a:effectLst/>
                <a:latin typeface="+mj-lt"/>
              </a:rPr>
              <a:t> </a:t>
            </a:r>
            <a:r>
              <a:rPr lang="en-US" sz="3400" b="1" i="0" dirty="0">
                <a:solidFill>
                  <a:schemeClr val="bg1"/>
                </a:solidFill>
                <a:effectLst/>
                <a:latin typeface="+mj-lt"/>
              </a:rPr>
              <a:t>On the next day their rulers and elders and scribes gathered together in Jerusalem, </a:t>
            </a:r>
            <a:r>
              <a:rPr lang="en-US" sz="4000" b="1" i="0" baseline="30000" dirty="0">
                <a:solidFill>
                  <a:schemeClr val="bg1"/>
                </a:solidFill>
                <a:effectLst/>
                <a:latin typeface="+mj-lt"/>
              </a:rPr>
              <a:t>6</a:t>
            </a:r>
            <a:r>
              <a:rPr lang="en-US" sz="3400" b="1" i="0" baseline="30000" dirty="0">
                <a:solidFill>
                  <a:schemeClr val="bg1"/>
                </a:solidFill>
                <a:effectLst/>
                <a:latin typeface="+mj-lt"/>
              </a:rPr>
              <a:t> </a:t>
            </a:r>
            <a:r>
              <a:rPr lang="en-US" sz="3400" b="1" i="0" dirty="0">
                <a:solidFill>
                  <a:schemeClr val="bg1"/>
                </a:solidFill>
                <a:effectLst/>
                <a:latin typeface="+mj-lt"/>
              </a:rPr>
              <a:t>with Annas the high priest and Caiaphas and John and Alexander, and all who were of the high-priestly family. </a:t>
            </a:r>
            <a:r>
              <a:rPr lang="en-US" sz="4000" b="1" i="0" baseline="30000" dirty="0">
                <a:solidFill>
                  <a:schemeClr val="bg1"/>
                </a:solidFill>
                <a:effectLst/>
                <a:latin typeface="+mj-lt"/>
              </a:rPr>
              <a:t>7</a:t>
            </a:r>
            <a:r>
              <a:rPr lang="en-US" sz="3400" b="1" i="0" baseline="30000" dirty="0">
                <a:solidFill>
                  <a:schemeClr val="bg1"/>
                </a:solidFill>
                <a:effectLst/>
                <a:latin typeface="+mj-lt"/>
              </a:rPr>
              <a:t> </a:t>
            </a:r>
            <a:r>
              <a:rPr lang="en-US" sz="3400" b="1" i="0" dirty="0">
                <a:solidFill>
                  <a:schemeClr val="bg1"/>
                </a:solidFill>
                <a:effectLst/>
                <a:latin typeface="+mj-lt"/>
              </a:rPr>
              <a:t>And when they had set them in the midst, they inquired, “By what power or by what name did you do this?” </a:t>
            </a:r>
            <a:r>
              <a:rPr lang="en-US" sz="4000" b="1" i="0" baseline="30000" dirty="0">
                <a:solidFill>
                  <a:schemeClr val="bg1"/>
                </a:solidFill>
                <a:effectLst/>
                <a:latin typeface="+mj-lt"/>
              </a:rPr>
              <a:t>8 </a:t>
            </a:r>
            <a:r>
              <a:rPr lang="en-US" sz="3400" b="1" i="0" dirty="0">
                <a:solidFill>
                  <a:schemeClr val="bg1"/>
                </a:solidFill>
                <a:effectLst/>
                <a:latin typeface="+mj-lt"/>
              </a:rPr>
              <a:t>Then Peter, filled with the Holy Spirit, said to them, “Rulers of the people and elders, </a:t>
            </a:r>
            <a:r>
              <a:rPr lang="en-US" sz="4000" b="1" i="0" baseline="30000" dirty="0">
                <a:solidFill>
                  <a:schemeClr val="bg1"/>
                </a:solidFill>
                <a:effectLst/>
                <a:latin typeface="+mj-lt"/>
              </a:rPr>
              <a:t>9</a:t>
            </a:r>
            <a:r>
              <a:rPr lang="en-US" sz="3400" b="1" i="0" baseline="30000" dirty="0">
                <a:solidFill>
                  <a:schemeClr val="bg1"/>
                </a:solidFill>
                <a:effectLst/>
                <a:latin typeface="+mj-lt"/>
              </a:rPr>
              <a:t> </a:t>
            </a:r>
            <a:r>
              <a:rPr lang="en-US" sz="3400" b="1" i="0" dirty="0">
                <a:solidFill>
                  <a:schemeClr val="bg1"/>
                </a:solidFill>
                <a:effectLst/>
                <a:latin typeface="+mj-lt"/>
              </a:rPr>
              <a:t>if we are being examined today concerning a good deed done to a crippled man, by what means this man has been healed,</a:t>
            </a:r>
            <a:endParaRPr lang="en-US" sz="3400" b="1" dirty="0">
              <a:solidFill>
                <a:schemeClr val="bg1"/>
              </a:solidFill>
              <a:latin typeface="+mj-lt"/>
            </a:endParaRPr>
          </a:p>
        </p:txBody>
      </p:sp>
    </p:spTree>
    <p:extLst>
      <p:ext uri="{BB962C8B-B14F-4D97-AF65-F5344CB8AC3E}">
        <p14:creationId xmlns:p14="http://schemas.microsoft.com/office/powerpoint/2010/main" val="81979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6FF6DB-6356-B395-DBC8-FEA24C054030}"/>
              </a:ext>
            </a:extLst>
          </p:cNvPr>
          <p:cNvSpPr txBox="1"/>
          <p:nvPr/>
        </p:nvSpPr>
        <p:spPr>
          <a:xfrm>
            <a:off x="776645" y="1122114"/>
            <a:ext cx="10495128" cy="4585871"/>
          </a:xfrm>
          <a:prstGeom prst="rect">
            <a:avLst/>
          </a:prstGeom>
          <a:noFill/>
        </p:spPr>
        <p:txBody>
          <a:bodyPr wrap="square" rtlCol="0">
            <a:spAutoFit/>
          </a:bodyPr>
          <a:lstStyle/>
          <a:p>
            <a:pPr algn="just"/>
            <a:r>
              <a:rPr lang="en-US" sz="4000" b="1" i="0" baseline="30000" dirty="0">
                <a:solidFill>
                  <a:schemeClr val="bg1"/>
                </a:solidFill>
                <a:effectLst/>
                <a:latin typeface="+mj-lt"/>
              </a:rPr>
              <a:t>10</a:t>
            </a:r>
            <a:r>
              <a:rPr lang="en-US" sz="3600" b="1" i="0" baseline="30000" dirty="0">
                <a:solidFill>
                  <a:schemeClr val="bg1"/>
                </a:solidFill>
                <a:effectLst/>
                <a:latin typeface="+mj-lt"/>
              </a:rPr>
              <a:t> </a:t>
            </a:r>
            <a:r>
              <a:rPr lang="en-US" sz="3600" b="1" i="0" dirty="0">
                <a:solidFill>
                  <a:schemeClr val="bg1"/>
                </a:solidFill>
                <a:effectLst/>
                <a:latin typeface="+mj-lt"/>
              </a:rPr>
              <a:t>let it be known to all of you and to all the people of Israel that by the name of Jesus Christ of Nazareth, whom you crucified, whom God raised from the dead—by him this man is standing before you well.</a:t>
            </a:r>
            <a:r>
              <a:rPr lang="en-US" sz="4000" b="1" i="0" dirty="0">
                <a:solidFill>
                  <a:schemeClr val="bg1"/>
                </a:solidFill>
                <a:effectLst/>
                <a:latin typeface="+mj-lt"/>
              </a:rPr>
              <a:t> </a:t>
            </a:r>
            <a:r>
              <a:rPr lang="en-US" sz="4000" b="1" i="0" baseline="30000" dirty="0">
                <a:solidFill>
                  <a:schemeClr val="bg1"/>
                </a:solidFill>
                <a:effectLst/>
                <a:latin typeface="+mj-lt"/>
              </a:rPr>
              <a:t>11 </a:t>
            </a:r>
            <a:r>
              <a:rPr lang="en-US" sz="3600" b="1" i="0" dirty="0">
                <a:solidFill>
                  <a:schemeClr val="bg1"/>
                </a:solidFill>
                <a:effectLst/>
                <a:latin typeface="+mj-lt"/>
              </a:rPr>
              <a:t>This Jesus</a:t>
            </a:r>
            <a:r>
              <a:rPr lang="en-US" sz="3600" b="1" baseline="30000" dirty="0">
                <a:solidFill>
                  <a:schemeClr val="bg1"/>
                </a:solidFill>
                <a:latin typeface="+mj-lt"/>
              </a:rPr>
              <a:t> </a:t>
            </a:r>
            <a:r>
              <a:rPr lang="en-US" sz="3600" b="1" i="0" dirty="0">
                <a:solidFill>
                  <a:schemeClr val="bg1"/>
                </a:solidFill>
                <a:effectLst/>
                <a:latin typeface="+mj-lt"/>
              </a:rPr>
              <a:t>is the stone that was rejected by you, the builders, which has become the cornerstone. </a:t>
            </a:r>
            <a:r>
              <a:rPr lang="en-US" sz="4000" b="1" i="0" baseline="30000" dirty="0">
                <a:solidFill>
                  <a:schemeClr val="bg1"/>
                </a:solidFill>
                <a:effectLst/>
                <a:latin typeface="+mj-lt"/>
              </a:rPr>
              <a:t>12</a:t>
            </a:r>
            <a:r>
              <a:rPr lang="en-US" sz="3600" b="1" i="0" baseline="30000" dirty="0">
                <a:solidFill>
                  <a:schemeClr val="bg1"/>
                </a:solidFill>
                <a:effectLst/>
                <a:latin typeface="+mj-lt"/>
              </a:rPr>
              <a:t> </a:t>
            </a:r>
            <a:r>
              <a:rPr lang="en-US" sz="3600" b="1" i="0" dirty="0">
                <a:solidFill>
                  <a:schemeClr val="bg1"/>
                </a:solidFill>
                <a:effectLst/>
                <a:latin typeface="+mj-lt"/>
              </a:rPr>
              <a:t>And there is salvation in no one else, for there is no other name under heaven given among men</a:t>
            </a:r>
            <a:r>
              <a:rPr lang="en-US" sz="3600" b="1" i="0" baseline="30000" dirty="0">
                <a:solidFill>
                  <a:schemeClr val="bg1"/>
                </a:solidFill>
                <a:effectLst/>
                <a:latin typeface="+mj-lt"/>
              </a:rPr>
              <a:t>[</a:t>
            </a:r>
            <a:r>
              <a:rPr lang="en-US" sz="3600" b="1" i="0" baseline="30000" dirty="0">
                <a:solidFill>
                  <a:schemeClr val="bg1"/>
                </a:solidFill>
                <a:effectLst/>
                <a:latin typeface="+mj-lt"/>
                <a:hlinkClick r:id="rId3" tooltip="See footnote c">
                  <a:extLst>
                    <a:ext uri="{A12FA001-AC4F-418D-AE19-62706E023703}">
                      <ahyp:hlinkClr xmlns:ahyp="http://schemas.microsoft.com/office/drawing/2018/hyperlinkcolor" val="tx"/>
                    </a:ext>
                  </a:extLst>
                </a:hlinkClick>
              </a:rPr>
              <a:t>c</a:t>
            </a:r>
            <a:r>
              <a:rPr lang="en-US" sz="3600" b="1" i="0" baseline="30000" dirty="0">
                <a:solidFill>
                  <a:schemeClr val="bg1"/>
                </a:solidFill>
                <a:effectLst/>
                <a:latin typeface="+mj-lt"/>
              </a:rPr>
              <a:t>]</a:t>
            </a:r>
            <a:r>
              <a:rPr lang="en-US" sz="3600" b="1" i="0" dirty="0">
                <a:solidFill>
                  <a:schemeClr val="bg1"/>
                </a:solidFill>
                <a:effectLst/>
                <a:latin typeface="+mj-lt"/>
              </a:rPr>
              <a:t> by which we must be saved.”</a:t>
            </a:r>
            <a:endParaRPr lang="en-US" sz="3400" b="1" dirty="0">
              <a:solidFill>
                <a:schemeClr val="bg1"/>
              </a:solidFill>
              <a:latin typeface="+mj-lt"/>
            </a:endParaRPr>
          </a:p>
        </p:txBody>
      </p:sp>
    </p:spTree>
    <p:extLst>
      <p:ext uri="{BB962C8B-B14F-4D97-AF65-F5344CB8AC3E}">
        <p14:creationId xmlns:p14="http://schemas.microsoft.com/office/powerpoint/2010/main" val="362214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a:extLst>
            <a:ext uri="{FF2B5EF4-FFF2-40B4-BE49-F238E27FC236}">
              <a16:creationId xmlns:a16="http://schemas.microsoft.com/office/drawing/2014/main" id="{19B500C8-EE94-3984-FCF7-0F1D35432A9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06D6528-DCC6-61F2-1DDF-D906B30BC067}"/>
              </a:ext>
            </a:extLst>
          </p:cNvPr>
          <p:cNvSpPr txBox="1"/>
          <p:nvPr/>
        </p:nvSpPr>
        <p:spPr>
          <a:xfrm>
            <a:off x="776645" y="950658"/>
            <a:ext cx="10495128" cy="5324535"/>
          </a:xfrm>
          <a:prstGeom prst="rect">
            <a:avLst/>
          </a:prstGeom>
          <a:noFill/>
        </p:spPr>
        <p:txBody>
          <a:bodyPr wrap="square" rtlCol="0">
            <a:spAutoFit/>
          </a:bodyPr>
          <a:lstStyle/>
          <a:p>
            <a:pPr algn="just"/>
            <a:r>
              <a:rPr lang="en-US" sz="4000" b="1" i="0" baseline="30000" dirty="0">
                <a:solidFill>
                  <a:schemeClr val="bg1"/>
                </a:solidFill>
                <a:effectLst/>
                <a:latin typeface="+mj-lt"/>
              </a:rPr>
              <a:t>13 </a:t>
            </a:r>
            <a:r>
              <a:rPr lang="en-US" sz="3400" b="1" i="0" dirty="0">
                <a:solidFill>
                  <a:schemeClr val="bg1"/>
                </a:solidFill>
                <a:effectLst/>
                <a:latin typeface="+mj-lt"/>
              </a:rPr>
              <a:t>Now when they saw the boldness of Peter and John, and perceived that they were uneducated, common men, they were astonished. And they recognized that they had been with Jesus. </a:t>
            </a:r>
            <a:r>
              <a:rPr lang="en-US" sz="4000" b="1" i="0" baseline="30000" dirty="0">
                <a:solidFill>
                  <a:schemeClr val="bg1"/>
                </a:solidFill>
                <a:effectLst/>
                <a:latin typeface="+mj-lt"/>
              </a:rPr>
              <a:t>14</a:t>
            </a:r>
            <a:r>
              <a:rPr lang="en-US" sz="4000" b="1" baseline="30000" dirty="0">
                <a:solidFill>
                  <a:schemeClr val="bg1"/>
                </a:solidFill>
                <a:latin typeface="+mj-lt"/>
              </a:rPr>
              <a:t> </a:t>
            </a:r>
            <a:r>
              <a:rPr lang="en-US" sz="3400" b="1" i="0" dirty="0">
                <a:solidFill>
                  <a:schemeClr val="bg1"/>
                </a:solidFill>
                <a:effectLst/>
                <a:latin typeface="+mj-lt"/>
              </a:rPr>
              <a:t>But seeing the man who was healed standing beside them, they had nothing to say in opposition. </a:t>
            </a:r>
            <a:r>
              <a:rPr lang="en-US" sz="4000" b="1" i="0" baseline="30000" dirty="0">
                <a:solidFill>
                  <a:schemeClr val="bg1"/>
                </a:solidFill>
                <a:effectLst/>
                <a:latin typeface="+mj-lt"/>
              </a:rPr>
              <a:t>15</a:t>
            </a:r>
            <a:r>
              <a:rPr lang="en-US" sz="3400" b="1" i="0" baseline="30000" dirty="0">
                <a:solidFill>
                  <a:schemeClr val="bg1"/>
                </a:solidFill>
                <a:effectLst/>
                <a:latin typeface="+mj-lt"/>
              </a:rPr>
              <a:t> </a:t>
            </a:r>
            <a:r>
              <a:rPr lang="en-US" sz="3400" b="1" i="0" dirty="0">
                <a:solidFill>
                  <a:schemeClr val="bg1"/>
                </a:solidFill>
                <a:effectLst/>
                <a:latin typeface="+mj-lt"/>
              </a:rPr>
              <a:t>But when they had commanded them to leave the council, they conferred with one another, </a:t>
            </a:r>
            <a:r>
              <a:rPr lang="en-US" sz="4000" b="1" i="0" baseline="30000" dirty="0">
                <a:solidFill>
                  <a:schemeClr val="bg1"/>
                </a:solidFill>
                <a:effectLst/>
                <a:latin typeface="+mj-lt"/>
              </a:rPr>
              <a:t>16 </a:t>
            </a:r>
            <a:r>
              <a:rPr lang="en-US" sz="3400" b="1" i="0" dirty="0">
                <a:solidFill>
                  <a:schemeClr val="bg1"/>
                </a:solidFill>
                <a:effectLst/>
                <a:latin typeface="+mj-lt"/>
              </a:rPr>
              <a:t>saying, “What shall we do with these men? For that a notable sign has been performed through them is evident to all the inhabitants of Jerusalem, and we cannot deny it.</a:t>
            </a:r>
            <a:endParaRPr lang="en-US" sz="3400" b="1" dirty="0">
              <a:solidFill>
                <a:schemeClr val="bg1"/>
              </a:solidFill>
              <a:latin typeface="+mj-lt"/>
            </a:endParaRPr>
          </a:p>
        </p:txBody>
      </p:sp>
    </p:spTree>
    <p:extLst>
      <p:ext uri="{BB962C8B-B14F-4D97-AF65-F5344CB8AC3E}">
        <p14:creationId xmlns:p14="http://schemas.microsoft.com/office/powerpoint/2010/main" val="235343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a:extLst>
            <a:ext uri="{FF2B5EF4-FFF2-40B4-BE49-F238E27FC236}">
              <a16:creationId xmlns:a16="http://schemas.microsoft.com/office/drawing/2014/main" id="{F4B3C41A-D7FE-4276-D9F0-5D4E118E46E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0E59A5E-9CD4-C092-113D-5D2586AE226A}"/>
              </a:ext>
            </a:extLst>
          </p:cNvPr>
          <p:cNvSpPr txBox="1"/>
          <p:nvPr/>
        </p:nvSpPr>
        <p:spPr>
          <a:xfrm>
            <a:off x="819509" y="364871"/>
            <a:ext cx="10495128" cy="6370975"/>
          </a:xfrm>
          <a:prstGeom prst="rect">
            <a:avLst/>
          </a:prstGeom>
          <a:noFill/>
        </p:spPr>
        <p:txBody>
          <a:bodyPr wrap="square" rtlCol="0">
            <a:spAutoFit/>
          </a:bodyPr>
          <a:lstStyle/>
          <a:p>
            <a:pPr algn="just"/>
            <a:r>
              <a:rPr lang="en-US" sz="4000" b="1" i="0" baseline="30000" dirty="0">
                <a:solidFill>
                  <a:schemeClr val="bg1"/>
                </a:solidFill>
                <a:effectLst/>
                <a:latin typeface="+mj-lt"/>
              </a:rPr>
              <a:t>17 </a:t>
            </a:r>
            <a:r>
              <a:rPr lang="en-US" sz="3400" b="1" i="0" dirty="0">
                <a:solidFill>
                  <a:schemeClr val="bg1"/>
                </a:solidFill>
                <a:effectLst/>
                <a:latin typeface="+mj-lt"/>
              </a:rPr>
              <a:t>But in order that it may spread no further among the people, let us warn them to speak no more to anyone in this name.” </a:t>
            </a:r>
            <a:r>
              <a:rPr lang="en-US" sz="4000" b="1" i="0" baseline="30000" dirty="0">
                <a:solidFill>
                  <a:schemeClr val="bg1"/>
                </a:solidFill>
                <a:effectLst/>
                <a:latin typeface="+mj-lt"/>
              </a:rPr>
              <a:t>18</a:t>
            </a:r>
            <a:r>
              <a:rPr lang="en-US" sz="3400" b="1" i="0" baseline="30000" dirty="0">
                <a:solidFill>
                  <a:schemeClr val="bg1"/>
                </a:solidFill>
                <a:effectLst/>
                <a:latin typeface="+mj-lt"/>
              </a:rPr>
              <a:t> </a:t>
            </a:r>
            <a:r>
              <a:rPr lang="en-US" sz="3400" b="1" i="0" dirty="0">
                <a:solidFill>
                  <a:schemeClr val="bg1"/>
                </a:solidFill>
                <a:effectLst/>
                <a:latin typeface="+mj-lt"/>
              </a:rPr>
              <a:t>So they called them and charged them not to speak or teach at all in the name of Jesus. </a:t>
            </a:r>
            <a:r>
              <a:rPr lang="en-US" sz="3600" b="1" i="0" baseline="30000" dirty="0">
                <a:solidFill>
                  <a:schemeClr val="bg1"/>
                </a:solidFill>
                <a:effectLst/>
                <a:latin typeface="+mj-lt"/>
              </a:rPr>
              <a:t>19</a:t>
            </a:r>
            <a:r>
              <a:rPr lang="en-US" sz="3400" b="1" i="0" baseline="30000" dirty="0">
                <a:solidFill>
                  <a:schemeClr val="bg1"/>
                </a:solidFill>
                <a:effectLst/>
                <a:latin typeface="+mj-lt"/>
              </a:rPr>
              <a:t> </a:t>
            </a:r>
            <a:r>
              <a:rPr lang="en-US" sz="3400" b="1" i="0" dirty="0">
                <a:solidFill>
                  <a:schemeClr val="bg1"/>
                </a:solidFill>
                <a:effectLst/>
                <a:latin typeface="+mj-lt"/>
              </a:rPr>
              <a:t>But Peter and John answered them, “Whether it is right in the sight of God to listen to you rather than to God, you must judge, </a:t>
            </a:r>
            <a:r>
              <a:rPr lang="en-US" sz="3600" b="1" i="0" baseline="30000" dirty="0">
                <a:solidFill>
                  <a:schemeClr val="bg1"/>
                </a:solidFill>
                <a:effectLst/>
                <a:latin typeface="+mj-lt"/>
              </a:rPr>
              <a:t>20</a:t>
            </a:r>
            <a:r>
              <a:rPr lang="en-US" sz="3400" b="1" i="0" baseline="30000" dirty="0">
                <a:solidFill>
                  <a:schemeClr val="bg1"/>
                </a:solidFill>
                <a:effectLst/>
                <a:latin typeface="+mj-lt"/>
              </a:rPr>
              <a:t> </a:t>
            </a:r>
            <a:r>
              <a:rPr lang="en-US" sz="3400" b="1" i="0" dirty="0">
                <a:solidFill>
                  <a:schemeClr val="bg1"/>
                </a:solidFill>
                <a:effectLst/>
                <a:latin typeface="+mj-lt"/>
              </a:rPr>
              <a:t>for we cannot but speak of what we have seen and heard.” </a:t>
            </a:r>
            <a:r>
              <a:rPr lang="en-US" sz="3600" b="1" i="0" baseline="30000" dirty="0">
                <a:solidFill>
                  <a:schemeClr val="bg1"/>
                </a:solidFill>
                <a:effectLst/>
                <a:latin typeface="+mj-lt"/>
              </a:rPr>
              <a:t>21</a:t>
            </a:r>
            <a:r>
              <a:rPr lang="en-US" sz="3400" b="1" i="0" baseline="30000" dirty="0">
                <a:solidFill>
                  <a:schemeClr val="bg1"/>
                </a:solidFill>
                <a:effectLst/>
                <a:latin typeface="+mj-lt"/>
              </a:rPr>
              <a:t> </a:t>
            </a:r>
            <a:r>
              <a:rPr lang="en-US" sz="3400" b="1" i="0" dirty="0">
                <a:solidFill>
                  <a:schemeClr val="bg1"/>
                </a:solidFill>
                <a:effectLst/>
                <a:latin typeface="+mj-lt"/>
              </a:rPr>
              <a:t>And when they had further threatened them, they let them go, finding no way to punish them, because of the people, for all were praising God for what had happened. </a:t>
            </a:r>
            <a:r>
              <a:rPr lang="en-US" sz="3600" b="1" i="0" baseline="30000" dirty="0">
                <a:solidFill>
                  <a:schemeClr val="bg1"/>
                </a:solidFill>
                <a:effectLst/>
                <a:latin typeface="+mj-lt"/>
              </a:rPr>
              <a:t>22</a:t>
            </a:r>
            <a:r>
              <a:rPr lang="en-US" sz="3400" b="1" i="0" baseline="30000" dirty="0">
                <a:solidFill>
                  <a:schemeClr val="bg1"/>
                </a:solidFill>
                <a:effectLst/>
                <a:latin typeface="+mj-lt"/>
              </a:rPr>
              <a:t> </a:t>
            </a:r>
            <a:r>
              <a:rPr lang="en-US" sz="3400" b="1" i="0" dirty="0">
                <a:solidFill>
                  <a:schemeClr val="bg1"/>
                </a:solidFill>
                <a:effectLst/>
                <a:latin typeface="+mj-lt"/>
              </a:rPr>
              <a:t>For the man on whom this sign of healing was performed was more than forty years old.</a:t>
            </a:r>
            <a:endParaRPr lang="en-US" sz="3400" b="1" dirty="0">
              <a:solidFill>
                <a:schemeClr val="bg1"/>
              </a:solidFill>
              <a:latin typeface="+mj-lt"/>
            </a:endParaRPr>
          </a:p>
        </p:txBody>
      </p:sp>
    </p:spTree>
    <p:extLst>
      <p:ext uri="{BB962C8B-B14F-4D97-AF65-F5344CB8AC3E}">
        <p14:creationId xmlns:p14="http://schemas.microsoft.com/office/powerpoint/2010/main" val="402587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6FF6DB-6356-B395-DBC8-FEA24C054030}"/>
              </a:ext>
            </a:extLst>
          </p:cNvPr>
          <p:cNvSpPr txBox="1"/>
          <p:nvPr/>
        </p:nvSpPr>
        <p:spPr>
          <a:xfrm>
            <a:off x="1494792" y="2175791"/>
            <a:ext cx="8777921" cy="2246769"/>
          </a:xfrm>
          <a:prstGeom prst="rect">
            <a:avLst/>
          </a:prstGeom>
          <a:noFill/>
        </p:spPr>
        <p:txBody>
          <a:bodyPr wrap="square" rtlCol="0">
            <a:spAutoFit/>
          </a:bodyPr>
          <a:lstStyle/>
          <a:p>
            <a:pPr algn="just"/>
            <a:r>
              <a:rPr lang="en-US" sz="3400" b="1" dirty="0">
                <a:solidFill>
                  <a:schemeClr val="bg1"/>
                </a:solidFill>
                <a:latin typeface="+mj-lt"/>
              </a:rPr>
              <a:t>1 Corinthians 15:14 </a:t>
            </a:r>
          </a:p>
          <a:p>
            <a:pPr algn="just"/>
            <a:endParaRPr lang="en-US" sz="3400" b="1" dirty="0">
              <a:solidFill>
                <a:schemeClr val="bg1"/>
              </a:solidFill>
              <a:latin typeface="+mj-lt"/>
            </a:endParaRPr>
          </a:p>
          <a:p>
            <a:r>
              <a:rPr lang="en-US" sz="3600" b="1" i="0" dirty="0">
                <a:solidFill>
                  <a:schemeClr val="bg1"/>
                </a:solidFill>
                <a:effectLst/>
                <a:latin typeface="+mj-lt"/>
              </a:rPr>
              <a:t>And if Christ has not been raised, then our preaching is in vain and your faith is in vain.</a:t>
            </a:r>
          </a:p>
        </p:txBody>
      </p:sp>
    </p:spTree>
    <p:extLst>
      <p:ext uri="{BB962C8B-B14F-4D97-AF65-F5344CB8AC3E}">
        <p14:creationId xmlns:p14="http://schemas.microsoft.com/office/powerpoint/2010/main" val="289855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6FF6DB-6356-B395-DBC8-FEA24C054030}"/>
              </a:ext>
            </a:extLst>
          </p:cNvPr>
          <p:cNvSpPr txBox="1"/>
          <p:nvPr/>
        </p:nvSpPr>
        <p:spPr>
          <a:xfrm>
            <a:off x="1428465" y="1663338"/>
            <a:ext cx="9335069" cy="3416320"/>
          </a:xfrm>
          <a:prstGeom prst="rect">
            <a:avLst/>
          </a:prstGeom>
          <a:noFill/>
        </p:spPr>
        <p:txBody>
          <a:bodyPr wrap="square" rtlCol="0">
            <a:spAutoFit/>
          </a:bodyPr>
          <a:lstStyle/>
          <a:p>
            <a:pPr algn="just"/>
            <a:r>
              <a:rPr lang="en-US" sz="3600" b="1" dirty="0">
                <a:solidFill>
                  <a:schemeClr val="bg1"/>
                </a:solidFill>
                <a:latin typeface="+mj-lt"/>
              </a:rPr>
              <a:t>Romans 10:14 </a:t>
            </a:r>
          </a:p>
          <a:p>
            <a:pPr algn="just"/>
            <a:endParaRPr lang="en-US" sz="3600" b="1" dirty="0">
              <a:solidFill>
                <a:schemeClr val="bg1"/>
              </a:solidFill>
              <a:latin typeface="+mj-lt"/>
            </a:endParaRPr>
          </a:p>
          <a:p>
            <a:pPr algn="just"/>
            <a:r>
              <a:rPr lang="en-US" sz="3600" b="1" i="0" dirty="0">
                <a:solidFill>
                  <a:schemeClr val="bg1"/>
                </a:solidFill>
                <a:effectLst/>
                <a:latin typeface="+mj-lt"/>
              </a:rPr>
              <a:t>How then will they call on him in whom they have not believed? And how are they to believe in him of whom they have never heard? And how are they to hear without someone preaching?</a:t>
            </a:r>
            <a:r>
              <a:rPr lang="en-US" sz="3600" b="1" dirty="0">
                <a:solidFill>
                  <a:schemeClr val="bg1"/>
                </a:solidFill>
                <a:latin typeface="+mj-lt"/>
              </a:rPr>
              <a:t>                    </a:t>
            </a:r>
          </a:p>
        </p:txBody>
      </p:sp>
    </p:spTree>
    <p:extLst>
      <p:ext uri="{BB962C8B-B14F-4D97-AF65-F5344CB8AC3E}">
        <p14:creationId xmlns:p14="http://schemas.microsoft.com/office/powerpoint/2010/main" val="1812087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813</Words>
  <Application>Microsoft Office PowerPoint</Application>
  <PresentationFormat>Widescreen</PresentationFormat>
  <Paragraphs>26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Abadi</vt:lpstr>
      <vt:lpstr>Arial</vt:lpstr>
      <vt:lpstr>Arial Rounded MT Bold</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Robinson</dc:creator>
  <cp:lastModifiedBy>James Robinson</cp:lastModifiedBy>
  <cp:revision>19</cp:revision>
  <dcterms:created xsi:type="dcterms:W3CDTF">2024-09-29T03:53:23Z</dcterms:created>
  <dcterms:modified xsi:type="dcterms:W3CDTF">2024-11-10T05:53:14Z</dcterms:modified>
</cp:coreProperties>
</file>